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97C9-A6EB-6504-5A9D-CFB8F78A5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9CB56-2D32-3261-1280-1B932FACD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B5E7C-330A-57E0-2FF9-E17A0F60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10A3-456F-1389-94BC-7A7F68DA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7C5D-7DEB-25A1-A2A6-E9C7D315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5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2309-661C-D61C-9A88-5B657479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FD0BC-6432-0A62-E90C-C6DDA8EAA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E485-D40F-F057-7E20-06F98F84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CBE45-6354-1E4A-37CF-9F14A09E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8300-6250-7472-007E-1D3D75E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2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92331-05EC-2AD4-E35A-3E70EB250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315D9-8FBA-0E95-AFFD-29EC5FB80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7EC0-FE32-7F4F-E4BE-9FD23A49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41E9-D9DB-4F70-E54D-FCF16661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17AB-A2D1-5D92-46CB-0C6DCB2B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3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101-DE80-63E9-48DB-742C08A8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8DA5-6806-6C0E-A480-33AA01F1A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B2D4-C34C-9D5D-2420-CA3CB6E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D6464-D410-4FC0-F0DC-4E82B6D4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BD18-BA7F-8B8B-ADC5-C9573789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22EA-F47F-4A25-0C0D-B1514396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C01D2-EEA7-07CF-89AB-E01A0A09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71EC0-3F42-26D7-2E62-59C0A8A5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EF96-8D67-4F6A-3A6F-E28974A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53F4-7860-68F1-41BC-A353A957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7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5F3D-E8D0-7173-ECE6-D9DC2EFE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0D8D-BE11-4A5C-D981-36CAA62C0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CCA92-BD62-F489-2BCB-3E79E86E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376D6-DD5E-3003-987C-D7C1AEEF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621DC-6543-2283-347E-5F1AC8E4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BC702-5945-D8E3-CBE6-B63A4531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7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8374-6AEA-689C-19AE-4CE5C61F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0360E-E017-3AA2-E376-3D921F45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4950D-28FB-AC6E-6145-23F9E9873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7CCA4-2365-62D9-7AAD-D7CD29C46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B90AD-E26C-7B44-30C8-5772C7FDE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C99EB-786A-FCD6-F066-8DDCD9A1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81BEA-4808-3FF6-8B44-7BAD548F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3FBA0-EC93-9AD0-BC8E-1FE34519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C7C7-0446-3EF6-1E23-DB31333D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FCFE0-E2E6-5F9C-3C88-AED3AB14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DC9CF-FB4E-A1DD-6C7E-783FBD9D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6111E-8B7E-D1D6-6DFF-58C1B738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9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7876C-512A-A159-38FF-638CE1A0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5FADF-2391-7737-82FB-F5774DE6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55727-C2B9-23C3-9C84-B50029B8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3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9357-E852-73D8-99A7-BCA7D513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565F-2FC2-C5D9-657F-16C3DA3FC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E049C-E887-6A68-EA9D-48256C5B1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F43DC-5A5A-22AC-A93E-FAA5376B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E361-EC43-19B1-B6EF-41DEBDB1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A9F2B-8398-8DF1-8697-3CF6C26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8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1BBC-F03D-E5E4-1D70-C1975CB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61579-971A-BF8C-6984-41E840B4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28651-A6B3-697C-7098-49BCD129B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DDD53-6455-AF06-697C-C2096E0D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F5BDC-2F6A-A7D0-93D1-F1425F4D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B0ED6-8989-538F-AB98-923F9952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31E4F-DC7A-E93B-7950-15699836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3A4DC-81FC-E7B5-38BB-FD9B532F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D766-3717-32E6-6180-ED3962B3D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D9C04-1FE0-C1EF-F4F0-F91F3B857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09CB8-05FA-D8A5-661C-CC992AE10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1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A9BC-FA18-571C-F9A8-05AB3D79E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830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GB" dirty="0"/>
              <a:t>Solar system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C7239-E3A7-5350-1013-5AA9DFEB6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75305"/>
            <a:ext cx="12192000" cy="1655762"/>
          </a:xfrm>
        </p:spPr>
        <p:txBody>
          <a:bodyPr/>
          <a:lstStyle/>
          <a:p>
            <a:r>
              <a:rPr lang="en-GB" dirty="0"/>
              <a:t>Children created their own Geocentric and heliocentric models to show the correct centre of our solar system is the Sun.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BF900-9B1F-132B-1591-5283E67FD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260"/>
            <a:ext cx="3672644" cy="4342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9F9D96-59B7-EE43-351E-BB5980908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47" y="2528208"/>
            <a:ext cx="3467637" cy="4329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A7594A-8630-6E76-7436-4BCE7B08E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071" y="2529658"/>
            <a:ext cx="5304858" cy="43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Solar system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White, Roxanne</dc:creator>
  <cp:lastModifiedBy>White, Roxanne</cp:lastModifiedBy>
  <cp:revision>4</cp:revision>
  <dcterms:created xsi:type="dcterms:W3CDTF">2024-12-10T16:11:04Z</dcterms:created>
  <dcterms:modified xsi:type="dcterms:W3CDTF">2024-12-10T16:43:44Z</dcterms:modified>
</cp:coreProperties>
</file>